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5CBF3-05C6-6908-1969-89E5FC916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C2A844-5D84-3208-627C-4F9EA6350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C9200E-1CEB-DECC-F0E6-DB00FB4A3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6FD9E-D63C-485C-9231-F1D62FC984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0157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605AE6-19FA-FCA1-D62D-8FE77E52D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F80A33-4112-8F26-F2F7-2E3DCB51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34FFBE-5790-1D61-490C-C5963C2E1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78262-8E41-4E84-A90C-035BCB0765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1048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D6520B-552B-5406-42AB-25BDCC348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103B04-C78F-4B9E-D93A-41ED0A4D7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CB22D5-C095-3051-EEBC-70BD4014B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D438D-61E5-4DA9-8DFE-81C301D51B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8807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1FE42A-FEF8-792A-00E3-A550901D9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DA8B86-4299-C4AD-D738-7B9D35A3F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F0BCC7-A9E2-2FB3-48FF-837FCFAD5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78B42-8F94-4889-BCC7-CBF23890A7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1145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FEAF93-2D99-41DB-D470-3437E5FCD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E3AEEE-8320-FB07-28C4-AC1728D8F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181275-952C-41BF-674A-EED74890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6825F-D1C4-484C-8358-DDBC742C3F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989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62AB97-2128-B614-79F9-D85E08F3E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9D1F256-791B-225C-AE74-BD02E5CDE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495EA23-9AC9-3401-5E1A-F0B2EE80E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97FD8-8A72-4380-8A22-DAC39F501A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8027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0B130B9-736F-EC49-7A8B-19EA08938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77C9D14-93DD-C403-867D-8C4BBDDAA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103444C-F99C-094E-F381-2F18E7EDD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002D1-3BC4-4DD6-B749-AA4A927A7E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1404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FAD8889-FF2B-0067-63B1-05877E8F6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E6EEA1B-6035-F526-D0D9-D61DA09C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401B2C-71C7-AAD2-45C0-A89E235A8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3F98A-AE1C-4334-AB30-5F033B6C5D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2986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8EBD7D6-D9B4-1BD2-D384-C064ADA27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EE50157-AF68-9A99-26F3-7B4BA5418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352FF0F-749A-A665-CBE6-DE41D9223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C4B16-294B-43A8-9AC4-8AB889C1EB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0151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E7D6504-772B-BA37-90E1-DDE2C2D6C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C79EA9D-4A7E-B104-81E8-FCA08B6C4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B680EF7-CCDA-4467-2207-7E4C89034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28DDA-8B22-4560-AE7C-22E1DA9D5A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4009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A89BD68-1E0A-6F0D-1865-5D07C6118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E0F1525-202B-1084-13E3-1ED7FBED8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C3CE7DD-A4D8-9295-F7A2-F8E4B89F4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5E20D-FCC1-4C80-85BD-FE24B1697F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5581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C00A73C-29C9-2B1D-CBF4-21A4A055EB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62F24B4-1689-8637-3469-3F0D9B18AC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A85710-9923-261D-A5D6-5F863AAC47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FFA2BB-07C4-9AE2-F1C7-F4FCC70963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94AC2-76C8-B2E6-939C-43FC7699C8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10AD94B-9B4C-45A3-A00C-9142A44036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16B5D6A-2516-B5DA-85D1-B2F6A91FC0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31291"/>
            <a:ext cx="9144000" cy="2795418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O Master, let me walk with thee</a:t>
            </a:r>
            <a:br>
              <a:rPr lang="en-AU" altLang="en-US" sz="4000" dirty="0"/>
            </a:br>
            <a:r>
              <a:rPr lang="en-AU" altLang="en-US" sz="4000" dirty="0"/>
              <a:t>In lowly paths of service free;</a:t>
            </a:r>
            <a:br>
              <a:rPr lang="en-AU" altLang="en-US" sz="4000" dirty="0"/>
            </a:br>
            <a:r>
              <a:rPr lang="en-AU" altLang="en-US" sz="4000" dirty="0"/>
              <a:t>Tell me thy secret; help me bear</a:t>
            </a:r>
            <a:br>
              <a:rPr lang="en-AU" altLang="en-US" sz="4000" dirty="0"/>
            </a:br>
            <a:r>
              <a:rPr lang="en-AU" altLang="en-US" sz="4000" dirty="0"/>
              <a:t>The strain of toil, the fret of care.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5F866DB-2DCF-D006-BF97-4B1321E51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r>
              <a:rPr lang="en-AU" altLang="en-US" sz="2000" dirty="0"/>
              <a:t>Verse 2</a:t>
            </a:r>
            <a:br>
              <a:rPr lang="en-AU" altLang="en-US" dirty="0"/>
            </a:br>
            <a:r>
              <a:rPr lang="en-AU" altLang="en-US" sz="4000" dirty="0"/>
              <a:t>Help me the slow of heart to move</a:t>
            </a:r>
            <a:br>
              <a:rPr lang="en-AU" altLang="en-US" sz="4000" dirty="0"/>
            </a:br>
            <a:r>
              <a:rPr lang="en-AU" altLang="en-US" sz="4000" dirty="0"/>
              <a:t>By some clear, winning word of love;</a:t>
            </a:r>
            <a:br>
              <a:rPr lang="en-AU" altLang="en-US" sz="4000" dirty="0"/>
            </a:br>
            <a:r>
              <a:rPr lang="en-AU" altLang="en-US" sz="4000" dirty="0"/>
              <a:t>Teach me the wayward feet to stay,</a:t>
            </a:r>
            <a:br>
              <a:rPr lang="en-AU" altLang="en-US" sz="4000" dirty="0"/>
            </a:br>
            <a:r>
              <a:rPr lang="en-AU" altLang="en-US" sz="4000" dirty="0"/>
              <a:t>And guide them in the homeward way.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1E95301-93B0-95A7-1A2F-FF1AF3B860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3</a:t>
            </a:r>
            <a:br>
              <a:rPr lang="en-AU" altLang="en-US" dirty="0"/>
            </a:br>
            <a:r>
              <a:rPr lang="en-AU" altLang="en-US" sz="4000" dirty="0"/>
              <a:t>Teach me thy patience; still with thee</a:t>
            </a:r>
            <a:br>
              <a:rPr lang="en-AU" altLang="en-US" sz="4000" dirty="0"/>
            </a:br>
            <a:r>
              <a:rPr lang="en-AU" altLang="en-US" sz="4000" dirty="0"/>
              <a:t>In closer, dearer company,</a:t>
            </a:r>
            <a:br>
              <a:rPr lang="en-AU" altLang="en-US" sz="4000" dirty="0"/>
            </a:br>
            <a:r>
              <a:rPr lang="en-AU" altLang="en-US" sz="4000" dirty="0"/>
              <a:t>In work that keeps faith sweet and strong,</a:t>
            </a:r>
            <a:br>
              <a:rPr lang="en-AU" altLang="en-US" sz="4000" dirty="0"/>
            </a:br>
            <a:r>
              <a:rPr lang="en-AU" altLang="en-US" sz="4000" dirty="0"/>
              <a:t>In trust that triumphs over wrong;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954F9B7-4D6D-340E-A21A-3891B9ABD4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8840"/>
            <a:ext cx="9144000" cy="2736304"/>
          </a:xfrm>
        </p:spPr>
        <p:txBody>
          <a:bodyPr/>
          <a:lstStyle/>
          <a:p>
            <a:r>
              <a:rPr lang="en-AU" altLang="en-US" sz="2000" dirty="0"/>
              <a:t>Verse 4 </a:t>
            </a:r>
            <a:br>
              <a:rPr lang="en-AU" altLang="en-US" dirty="0"/>
            </a:br>
            <a:r>
              <a:rPr lang="en-AU" altLang="en-US" sz="4000" dirty="0"/>
              <a:t>In hope that sends a shining ray</a:t>
            </a:r>
            <a:br>
              <a:rPr lang="en-AU" altLang="en-US" sz="4000" dirty="0"/>
            </a:br>
            <a:r>
              <a:rPr lang="en-AU" altLang="en-US" sz="4000" dirty="0"/>
              <a:t>Far down the future's broadening way,</a:t>
            </a:r>
            <a:br>
              <a:rPr lang="en-AU" altLang="en-US" sz="4000" dirty="0"/>
            </a:br>
            <a:r>
              <a:rPr lang="en-AU" altLang="en-US" sz="4000" dirty="0"/>
              <a:t>In peace that only thou canst give,</a:t>
            </a:r>
            <a:br>
              <a:rPr lang="en-AU" altLang="en-US" sz="4000" dirty="0"/>
            </a:br>
            <a:r>
              <a:rPr lang="en-AU" altLang="en-US" sz="4000" dirty="0"/>
              <a:t>For thee, O Master, let me live.</a:t>
            </a:r>
          </a:p>
        </p:txBody>
      </p:sp>
      <p:sp>
        <p:nvSpPr>
          <p:cNvPr id="5123" name="TextBox 8">
            <a:extLst>
              <a:ext uri="{FF2B5EF4-FFF2-40B4-BE49-F238E27FC236}">
                <a16:creationId xmlns:a16="http://schemas.microsoft.com/office/drawing/2014/main" id="{33938ABF-B86F-2096-6A85-0F2D7F36E6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732463"/>
            <a:ext cx="6096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>
                <a:latin typeface="akagi_probook"/>
              </a:rPr>
              <a:t>CCLI Song # 158243</a:t>
            </a:r>
          </a:p>
          <a:p>
            <a:pPr eaLnBrk="1" hangingPunct="1"/>
            <a:r>
              <a:rPr lang="en-US" altLang="en-US" sz="900">
                <a:latin typeface="akagi_probook"/>
              </a:rPr>
              <a:t>Henry Percy Smith | Washington Gladden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© Words: Public Domain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Music: Public Domain</a:t>
            </a:r>
          </a:p>
          <a:p>
            <a:pPr eaLnBrk="1" hangingPunct="1"/>
            <a:r>
              <a:rPr lang="en-US" altLang="en-US" sz="900" i="1">
                <a:latin typeface="akagi_probook"/>
              </a:rPr>
              <a:t>For use solely with the SongSelect® </a:t>
            </a:r>
            <a:r>
              <a:rPr lang="en-US" altLang="en-US" sz="900" i="1">
                <a:latin typeface="akagi_probook"/>
                <a:hlinkClick r:id="rId2"/>
              </a:rPr>
              <a:t>Terms of Use</a:t>
            </a:r>
            <a:r>
              <a:rPr lang="en-US" altLang="en-US" sz="900" i="1">
                <a:latin typeface="akagi_probook"/>
              </a:rPr>
              <a:t>. All rights reserved. </a:t>
            </a:r>
            <a:r>
              <a:rPr lang="en-US" altLang="en-US" sz="900" i="1">
                <a:latin typeface="akagi_probook"/>
                <a:hlinkClick r:id="rId3"/>
              </a:rPr>
              <a:t>www.ccli.com</a:t>
            </a:r>
            <a:endParaRPr lang="en-US" altLang="en-US" sz="900" i="1">
              <a:latin typeface="akagi_probook"/>
            </a:endParaRPr>
          </a:p>
          <a:p>
            <a:pPr eaLnBrk="1" hangingPunct="1"/>
            <a:r>
              <a:rPr lang="en-US" altLang="en-US" sz="9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193</Words>
  <Application>Microsoft Office PowerPoint</Application>
  <PresentationFormat>Widescreen</PresentationFormat>
  <Paragraphs>11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519. O Master, let me walk with thee In lowly paths of service free; Tell me thy secret; help me bear The strain of toil, the fret of care. </dc:title>
  <dc:creator>Perth Fortress</dc:creator>
  <cp:lastModifiedBy>Narelle Wheaton</cp:lastModifiedBy>
  <cp:revision>3</cp:revision>
  <dcterms:created xsi:type="dcterms:W3CDTF">1999-05-07T05:59:07Z</dcterms:created>
  <dcterms:modified xsi:type="dcterms:W3CDTF">2023-08-02T07:15:37Z</dcterms:modified>
</cp:coreProperties>
</file>